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1" r:id="rId4"/>
    <p:sldId id="257" r:id="rId5"/>
    <p:sldId id="272" r:id="rId6"/>
    <p:sldId id="260" r:id="rId7"/>
    <p:sldId id="273" r:id="rId8"/>
    <p:sldId id="261" r:id="rId9"/>
    <p:sldId id="274" r:id="rId10"/>
    <p:sldId id="259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F2FED74-5584-4D01-860E-B34818E1B2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AD099B8E-12AE-462C-B2B2-EE563CC02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FED74-5584-4D01-860E-B34818E1B2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99B8E-12AE-462C-B2B2-EE563CC02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FED74-5584-4D01-860E-B34818E1B2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99B8E-12AE-462C-B2B2-EE563CC02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FED74-5584-4D01-860E-B34818E1B2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99B8E-12AE-462C-B2B2-EE563CC02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FED74-5584-4D01-860E-B34818E1B2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99B8E-12AE-462C-B2B2-EE563CC02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FED74-5584-4D01-860E-B34818E1B2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99B8E-12AE-462C-B2B2-EE563CC02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FED74-5584-4D01-860E-B34818E1B2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99B8E-12AE-462C-B2B2-EE563CC02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FED74-5584-4D01-860E-B34818E1B2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99B8E-12AE-462C-B2B2-EE563CC02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FED74-5584-4D01-860E-B34818E1B2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99B8E-12AE-462C-B2B2-EE563CC02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FED74-5584-4D01-860E-B34818E1B2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99B8E-12AE-462C-B2B2-EE563CC02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2FED74-5584-4D01-860E-B34818E1B2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99B8E-12AE-462C-B2B2-EE563CC02D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fld id="{DF2FED74-5584-4D01-860E-B34818E1B26D}" type="datetimeFigureOut">
              <a:rPr lang="ru-RU" smtClean="0"/>
              <a:pPr/>
              <a:t>11.06.2011</a:t>
            </a:fld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fld id="{AD099B8E-12AE-462C-B2B2-EE563CC02DE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8674" name="AutoShape 2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28680" name="Line 8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1%80%D1%96%D1%81%D0%B1%D0%B5%D0%B9%D0%BD" TargetMode="External"/><Relationship Id="rId3" Type="http://schemas.openxmlformats.org/officeDocument/2006/relationships/hyperlink" Target="http://uk.wikipedia.org/wiki/%D0%90%D0%B2%D1%81%D1%82%D1%80%D0%B0%D0%BB%D1%96%D1%8F" TargetMode="External"/><Relationship Id="rId7" Type="http://schemas.openxmlformats.org/officeDocument/2006/relationships/hyperlink" Target="http://uk.wikipedia.org/wiki/%D0%9C%D0%B5%D0%BB%D1%8C%D0%B1%D1%83%D1%80%D0%BD" TargetMode="External"/><Relationship Id="rId12" Type="http://schemas.openxmlformats.org/officeDocument/2006/relationships/hyperlink" Target="http://uk.wikipedia.org/wiki/%D0%A2%D1%80%D0%BE%D0%BF%D1%96%D0%BA_%D0%A0%D0%B0%D0%BA%D0%B0" TargetMode="External"/><Relationship Id="rId2" Type="http://schemas.openxmlformats.org/officeDocument/2006/relationships/hyperlink" Target="http://uk.wikipedia.org/wiki/%D0%A2%D0%B8%D1%85%D0%B8%D0%B9_%D0%BE%D0%BA%D0%B5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96%D0%B4%D0%BD%D0%B5%D0%B9" TargetMode="External"/><Relationship Id="rId11" Type="http://schemas.openxmlformats.org/officeDocument/2006/relationships/hyperlink" Target="http://uk.wikipedia.org/wiki/%D0%9E%D0%BA%D0%BB%D0%B5%D0%BD%D0%B4" TargetMode="External"/><Relationship Id="rId5" Type="http://schemas.openxmlformats.org/officeDocument/2006/relationships/hyperlink" Target="http://uk.wikipedia.org/wiki/%D0%9D%D0%BE%D0%B2%D0%B0_%D0%93%D0%B2%D1%96%D0%BD%D0%B5%D1%8F" TargetMode="External"/><Relationship Id="rId10" Type="http://schemas.openxmlformats.org/officeDocument/2006/relationships/hyperlink" Target="http://uk.wikipedia.org/wiki/%D0%90%D0%B4%D0%B5%D0%BB%D0%B0%D1%97%D0%B4%D0%B0" TargetMode="External"/><Relationship Id="rId4" Type="http://schemas.openxmlformats.org/officeDocument/2006/relationships/hyperlink" Target="http://uk.wikipedia.org/wiki/%D0%9D%D0%BE%D0%B2%D0%B0_%D0%97%D0%B5%D0%BB%D0%B0%D0%BD%D0%B4%D1%96%D1%8F" TargetMode="External"/><Relationship Id="rId9" Type="http://schemas.openxmlformats.org/officeDocument/2006/relationships/hyperlink" Target="http://uk.wikipedia.org/wiki/%D0%9F%D0%B5%D1%80%D1%8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8800" dirty="0" smtClean="0"/>
              <a:t>О</a:t>
            </a:r>
            <a:r>
              <a:rPr lang="uk-UA" sz="8800" dirty="0" smtClean="0"/>
              <a:t>кеанія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ОСТРОВИ СВІТУ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94" y="4357694"/>
            <a:ext cx="2500306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66394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4076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905805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163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3"/>
            <a:ext cx="8429684" cy="556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7865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46957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329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2586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7858180" cy="589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15370" cy="6140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905000"/>
            <a:ext cx="8096280" cy="4038600"/>
          </a:xfrm>
        </p:spPr>
        <p:txBody>
          <a:bodyPr/>
          <a:lstStyle/>
          <a:p>
            <a:pPr algn="ctr"/>
            <a:r>
              <a:rPr lang="vi-VN" sz="2800" b="1" dirty="0" smtClean="0"/>
              <a:t>Океа́нія</a:t>
            </a:r>
            <a:r>
              <a:rPr lang="vi-VN" sz="2800" dirty="0" smtClean="0"/>
              <a:t> — загальна назва для островів центральної і південної частини </a:t>
            </a:r>
            <a:r>
              <a:rPr lang="vi-VN" sz="2800" dirty="0" smtClean="0">
                <a:hlinkClick r:id="rId2" tooltip="Тихий океан"/>
              </a:rPr>
              <a:t>Тихого океану</a:t>
            </a:r>
            <a:r>
              <a:rPr lang="vi-VN" sz="2800" dirty="0" smtClean="0"/>
              <a:t> між 30° пд. ш. і 30° пн. ш., включаючи </a:t>
            </a:r>
            <a:r>
              <a:rPr lang="vi-VN" sz="2800" dirty="0" smtClean="0">
                <a:hlinkClick r:id="rId3" tooltip="Австралія"/>
              </a:rPr>
              <a:t>Австралію</a:t>
            </a:r>
            <a:r>
              <a:rPr lang="vi-VN" sz="2800" dirty="0" smtClean="0"/>
              <a:t>, </a:t>
            </a:r>
            <a:r>
              <a:rPr lang="vi-VN" sz="2800" dirty="0" smtClean="0">
                <a:hlinkClick r:id="rId4" tooltip="Нова Зеландія"/>
              </a:rPr>
              <a:t>Нову Зеландію</a:t>
            </a:r>
            <a:r>
              <a:rPr lang="vi-VN" sz="2800" dirty="0" smtClean="0"/>
              <a:t> і східну частину </a:t>
            </a:r>
            <a:r>
              <a:rPr lang="vi-VN" sz="2800" dirty="0" smtClean="0">
                <a:hlinkClick r:id="rId5" tooltip="Нова Гвінея"/>
              </a:rPr>
              <a:t>Нової Гвінеї</a:t>
            </a:r>
            <a:r>
              <a:rPr lang="vi-VN" sz="2800" dirty="0" smtClean="0"/>
              <a:t>;</a:t>
            </a:r>
          </a:p>
          <a:p>
            <a:pPr algn="ctr"/>
            <a:r>
              <a:rPr lang="vi-VN" sz="2800" dirty="0" smtClean="0"/>
              <a:t>площа 8500 тис. кв. км;</a:t>
            </a:r>
          </a:p>
          <a:p>
            <a:pPr algn="ctr"/>
            <a:r>
              <a:rPr lang="vi-VN" sz="2800" b="1" dirty="0" smtClean="0"/>
              <a:t>міста</a:t>
            </a:r>
            <a:r>
              <a:rPr lang="vi-VN" sz="2800" dirty="0" smtClean="0"/>
              <a:t> з населенням понад 500 тис.: </a:t>
            </a:r>
            <a:r>
              <a:rPr lang="vi-VN" sz="2800" dirty="0" smtClean="0">
                <a:hlinkClick r:id="rId6" tooltip="Сідней"/>
              </a:rPr>
              <a:t>Сідней</a:t>
            </a:r>
            <a:r>
              <a:rPr lang="vi-VN" sz="2800" dirty="0" smtClean="0"/>
              <a:t>, </a:t>
            </a:r>
            <a:r>
              <a:rPr lang="vi-VN" sz="2800" dirty="0" smtClean="0">
                <a:hlinkClick r:id="rId7" tooltip="Мельбурн"/>
              </a:rPr>
              <a:t>Мельбурн</a:t>
            </a:r>
            <a:r>
              <a:rPr lang="vi-VN" sz="2800" dirty="0" smtClean="0"/>
              <a:t>, </a:t>
            </a:r>
            <a:r>
              <a:rPr lang="vi-VN" sz="2800" dirty="0" smtClean="0">
                <a:hlinkClick r:id="rId8" tooltip="Брісбейн"/>
              </a:rPr>
              <a:t>Брісбейн</a:t>
            </a:r>
            <a:r>
              <a:rPr lang="vi-VN" sz="2800" dirty="0" smtClean="0"/>
              <a:t>, </a:t>
            </a:r>
            <a:r>
              <a:rPr lang="vi-VN" sz="2800" dirty="0" smtClean="0">
                <a:hlinkClick r:id="rId9" tooltip="Перт"/>
              </a:rPr>
              <a:t>Перт</a:t>
            </a:r>
            <a:r>
              <a:rPr lang="vi-VN" sz="2800" dirty="0" smtClean="0"/>
              <a:t>, </a:t>
            </a:r>
            <a:r>
              <a:rPr lang="vi-VN" sz="2800" dirty="0" smtClean="0">
                <a:hlinkClick r:id="rId10" tooltip="Аделаїда"/>
              </a:rPr>
              <a:t>Аделаїда</a:t>
            </a:r>
            <a:r>
              <a:rPr lang="vi-VN" sz="2800" dirty="0" smtClean="0"/>
              <a:t>, </a:t>
            </a:r>
            <a:r>
              <a:rPr lang="vi-VN" sz="2800" dirty="0" smtClean="0">
                <a:hlinkClick r:id="rId11" tooltip="Окленд"/>
              </a:rPr>
              <a:t>Окленд</a:t>
            </a:r>
            <a:r>
              <a:rPr lang="vi-VN" sz="2800" dirty="0" smtClean="0"/>
              <a:t>;</a:t>
            </a:r>
            <a:br>
              <a:rPr lang="vi-VN" sz="2800" dirty="0" smtClean="0"/>
            </a:br>
            <a:r>
              <a:rPr lang="vi-VN" sz="2800" b="1" dirty="0" smtClean="0"/>
              <a:t>рельєф</a:t>
            </a:r>
            <a:r>
              <a:rPr lang="vi-VN" sz="2800" dirty="0" smtClean="0"/>
              <a:t>: довжина від </a:t>
            </a:r>
            <a:r>
              <a:rPr lang="vi-VN" sz="2800" dirty="0" smtClean="0">
                <a:hlinkClick r:id="rId12" tooltip="Тропік Рака"/>
              </a:rPr>
              <a:t>Тропіка Рака</a:t>
            </a:r>
            <a:r>
              <a:rPr lang="vi-VN" sz="2800" dirty="0" smtClean="0"/>
              <a:t> на півночі до краю Нової Зеландії;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286808" cy="575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05000"/>
            <a:ext cx="8358246" cy="4038600"/>
          </a:xfrm>
        </p:spPr>
        <p:txBody>
          <a:bodyPr/>
          <a:lstStyle/>
          <a:p>
            <a:pPr algn="ctr"/>
            <a:r>
              <a:rPr lang="ru-RU" sz="2000" dirty="0" err="1" smtClean="0"/>
              <a:t>Океанія</a:t>
            </a:r>
            <a:r>
              <a:rPr lang="ru-RU" sz="2000" dirty="0" smtClean="0"/>
              <a:t> </a:t>
            </a:r>
            <a:r>
              <a:rPr lang="ru-RU" sz="2000" dirty="0" err="1" smtClean="0"/>
              <a:t>являє</a:t>
            </a:r>
            <a:r>
              <a:rPr lang="ru-RU" sz="2000" dirty="0" smtClean="0"/>
              <a:t> собою </a:t>
            </a:r>
            <a:r>
              <a:rPr lang="ru-RU" sz="2000" dirty="0" err="1" smtClean="0"/>
              <a:t>найбільше</a:t>
            </a:r>
            <a:r>
              <a:rPr lang="ru-RU" sz="2000" dirty="0" smtClean="0"/>
              <a:t> в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 </a:t>
            </a:r>
            <a:r>
              <a:rPr lang="ru-RU" sz="2000" dirty="0" err="1" smtClean="0"/>
              <a:t>скупчення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островів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розташованих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західній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частинах</a:t>
            </a:r>
            <a:r>
              <a:rPr lang="ru-RU" sz="2000" dirty="0" smtClean="0"/>
              <a:t> Тихого океану,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</a:t>
            </a:r>
            <a:r>
              <a:rPr lang="ru-RU" sz="2000" dirty="0" err="1" smtClean="0"/>
              <a:t>субтропічними</a:t>
            </a:r>
            <a:r>
              <a:rPr lang="ru-RU" sz="2000" dirty="0" smtClean="0"/>
              <a:t> широтами </a:t>
            </a:r>
            <a:r>
              <a:rPr lang="ru-RU" sz="2000" dirty="0" err="1" smtClean="0"/>
              <a:t>Північного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помірними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півкуль</a:t>
            </a:r>
            <a:r>
              <a:rPr lang="ru-RU" sz="2000" dirty="0" smtClean="0"/>
              <a:t>. При </a:t>
            </a:r>
            <a:r>
              <a:rPr lang="ru-RU" sz="2000" dirty="0" err="1" smtClean="0"/>
              <a:t>поділі</a:t>
            </a:r>
            <a:r>
              <a:rPr lang="ru-RU" sz="2000" dirty="0" smtClean="0"/>
              <a:t> </a:t>
            </a:r>
            <a:r>
              <a:rPr lang="ru-RU" sz="2000" dirty="0" err="1" smtClean="0"/>
              <a:t>всієї</a:t>
            </a:r>
            <a:r>
              <a:rPr lang="ru-RU" sz="2000" dirty="0" smtClean="0"/>
              <a:t> </a:t>
            </a:r>
            <a:r>
              <a:rPr lang="ru-RU" sz="2000" dirty="0" err="1" smtClean="0"/>
              <a:t>суші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частині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 </a:t>
            </a:r>
            <a:r>
              <a:rPr lang="ru-RU" sz="2000" dirty="0" err="1" smtClean="0"/>
              <a:t>Океанія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зазвичай</a:t>
            </a:r>
            <a:r>
              <a:rPr lang="ru-RU" sz="2000" dirty="0" smtClean="0"/>
              <a:t> </a:t>
            </a:r>
            <a:r>
              <a:rPr lang="ru-RU" sz="2000" dirty="0" err="1" smtClean="0"/>
              <a:t>об'єднується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Австралією</a:t>
            </a:r>
            <a:r>
              <a:rPr lang="ru-RU" sz="2000" dirty="0" smtClean="0"/>
              <a:t> в </a:t>
            </a:r>
            <a:r>
              <a:rPr lang="ru-RU" sz="2000" dirty="0" err="1" smtClean="0"/>
              <a:t>єдину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 </a:t>
            </a:r>
            <a:r>
              <a:rPr lang="ru-RU" sz="2000" dirty="0" err="1" smtClean="0"/>
              <a:t>Австралія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Океанія</a:t>
            </a:r>
            <a:r>
              <a:rPr lang="ru-RU" sz="2000" dirty="0" smtClean="0"/>
              <a:t>, </a:t>
            </a:r>
            <a:r>
              <a:rPr lang="ru-RU" sz="2000" dirty="0" err="1" smtClean="0"/>
              <a:t>хоча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виділяється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самостійну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err="1" smtClean="0"/>
              <a:t>Загальна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площа</a:t>
            </a:r>
            <a:r>
              <a:rPr lang="ru-RU" sz="2000" dirty="0" smtClean="0"/>
              <a:t> </a:t>
            </a:r>
            <a:r>
              <a:rPr lang="ru-RU" sz="2000" dirty="0" err="1" smtClean="0"/>
              <a:t>островів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складає</a:t>
            </a:r>
            <a:r>
              <a:rPr lang="ru-RU" sz="2000" dirty="0" smtClean="0"/>
              <a:t> 1,26 </a:t>
            </a:r>
            <a:r>
              <a:rPr lang="ru-RU" sz="2000" dirty="0" err="1" smtClean="0"/>
              <a:t>млн</a:t>
            </a:r>
            <a:r>
              <a:rPr lang="ru-RU" sz="2000" dirty="0" smtClean="0"/>
              <a:t> км² (разом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Австралією</a:t>
            </a:r>
            <a:r>
              <a:rPr lang="ru-RU" sz="2000" dirty="0" smtClean="0"/>
              <a:t> 8520 </a:t>
            </a:r>
            <a:r>
              <a:rPr lang="ru-RU" sz="2000" dirty="0" err="1" smtClean="0"/>
              <a:t>тисяч</a:t>
            </a:r>
            <a:r>
              <a:rPr lang="ru-RU" sz="2000" dirty="0" smtClean="0"/>
              <a:t> км²),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 — </a:t>
            </a:r>
            <a:r>
              <a:rPr lang="ru-RU" sz="2000" dirty="0" err="1" smtClean="0"/>
              <a:t>близько</a:t>
            </a:r>
            <a:r>
              <a:rPr lang="ru-RU" sz="2000" dirty="0" smtClean="0"/>
              <a:t> 10,7 </a:t>
            </a:r>
            <a:r>
              <a:rPr lang="ru-RU" sz="2000" dirty="0" err="1" smtClean="0"/>
              <a:t>млн</a:t>
            </a:r>
            <a:r>
              <a:rPr lang="ru-RU" sz="2000" dirty="0" smtClean="0"/>
              <a:t> </a:t>
            </a:r>
            <a:r>
              <a:rPr lang="ru-RU" sz="2000" dirty="0" err="1" smtClean="0"/>
              <a:t>чол</a:t>
            </a:r>
            <a:r>
              <a:rPr lang="ru-RU" sz="2000" dirty="0" smtClean="0"/>
              <a:t>. (Разом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Австралією</a:t>
            </a:r>
            <a:r>
              <a:rPr lang="ru-RU" sz="2000" dirty="0" smtClean="0"/>
              <a:t> 32600000 </a:t>
            </a:r>
            <a:r>
              <a:rPr lang="ru-RU" sz="2000" dirty="0" err="1" smtClean="0"/>
              <a:t>чол</a:t>
            </a:r>
            <a:r>
              <a:rPr lang="ru-RU" sz="2000" dirty="0" smtClean="0"/>
              <a:t>.). </a:t>
            </a:r>
            <a:r>
              <a:rPr lang="ru-RU" sz="2000" dirty="0" err="1" smtClean="0"/>
              <a:t>Географічно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Океанія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підрозділяється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Меланезію</a:t>
            </a:r>
            <a:r>
              <a:rPr lang="ru-RU" sz="2000" dirty="0" smtClean="0"/>
              <a:t>, </a:t>
            </a:r>
            <a:r>
              <a:rPr lang="ru-RU" sz="2000" dirty="0" err="1" smtClean="0"/>
              <a:t>Мікронезію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Полінезії</a:t>
            </a:r>
            <a:r>
              <a:rPr lang="ru-RU" sz="2000" dirty="0" smtClean="0"/>
              <a:t>, </a:t>
            </a:r>
            <a:r>
              <a:rPr lang="ru-RU" sz="2000" dirty="0" err="1" smtClean="0"/>
              <a:t>іноді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виділяють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Нову</a:t>
            </a:r>
            <a:r>
              <a:rPr lang="ru-RU" sz="2000" dirty="0" smtClean="0"/>
              <a:t> </a:t>
            </a:r>
            <a:r>
              <a:rPr lang="ru-RU" sz="2000" dirty="0" err="1" smtClean="0"/>
              <a:t>Зеландію</a:t>
            </a:r>
            <a:r>
              <a:rPr lang="ru-RU" sz="2000" dirty="0" smtClean="0"/>
              <a:t>. </a:t>
            </a:r>
            <a:r>
              <a:rPr lang="ru-RU" sz="2000" dirty="0" err="1" smtClean="0"/>
              <a:t>Острови</a:t>
            </a:r>
            <a:r>
              <a:rPr lang="ru-RU" sz="2000" dirty="0" smtClean="0"/>
              <a:t> </a:t>
            </a:r>
            <a:r>
              <a:rPr lang="ru-RU" sz="2000" dirty="0" err="1" smtClean="0"/>
              <a:t>Океанії</a:t>
            </a:r>
            <a:r>
              <a:rPr lang="ru-RU" sz="2000" dirty="0" smtClean="0"/>
              <a:t> </a:t>
            </a:r>
            <a:r>
              <a:rPr lang="ru-RU" sz="2000" dirty="0" err="1" smtClean="0"/>
              <a:t>омиваються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численними</a:t>
            </a:r>
            <a:r>
              <a:rPr lang="ru-RU" sz="2000" dirty="0" smtClean="0"/>
              <a:t> морями Тихого (</a:t>
            </a:r>
            <a:r>
              <a:rPr lang="ru-RU" sz="2000" dirty="0" err="1" smtClean="0"/>
              <a:t>Коралове</a:t>
            </a:r>
            <a:r>
              <a:rPr lang="ru-RU" sz="2000" dirty="0" smtClean="0"/>
              <a:t> море , </a:t>
            </a:r>
            <a:r>
              <a:rPr lang="ru-RU" sz="2000" dirty="0" err="1" smtClean="0"/>
              <a:t>Тасманове</a:t>
            </a:r>
            <a:r>
              <a:rPr lang="ru-RU" sz="2000" dirty="0" smtClean="0"/>
              <a:t> </a:t>
            </a:r>
            <a:r>
              <a:rPr lang="ru-RU" sz="2000" dirty="0" err="1" smtClean="0"/>
              <a:t>море</a:t>
            </a:r>
            <a:r>
              <a:rPr lang="ru-RU" sz="2000" dirty="0" smtClean="0"/>
              <a:t>, </a:t>
            </a:r>
            <a:r>
              <a:rPr lang="ru-RU" sz="2000" dirty="0" err="1" smtClean="0"/>
              <a:t>море</a:t>
            </a:r>
            <a:r>
              <a:rPr lang="ru-RU" sz="2000" dirty="0" smtClean="0"/>
              <a:t> </a:t>
            </a:r>
            <a:r>
              <a:rPr lang="ru-RU" sz="2000" dirty="0" err="1" smtClean="0"/>
              <a:t>Фіджі</a:t>
            </a:r>
            <a:r>
              <a:rPr lang="ru-RU" sz="2000" dirty="0" smtClean="0"/>
              <a:t>, </a:t>
            </a:r>
            <a:r>
              <a:rPr lang="ru-RU" sz="2000" dirty="0" err="1" smtClean="0"/>
              <a:t>море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</a:t>
            </a:r>
            <a:r>
              <a:rPr lang="ru-RU" sz="2000" dirty="0" smtClean="0"/>
              <a:t>, Соломонове море, </a:t>
            </a:r>
            <a:r>
              <a:rPr lang="ru-RU" sz="2000" dirty="0" err="1" smtClean="0"/>
              <a:t>Новогвінейське</a:t>
            </a:r>
            <a:r>
              <a:rPr lang="ru-RU" sz="2000" dirty="0" smtClean="0"/>
              <a:t> море, </a:t>
            </a:r>
            <a:r>
              <a:rPr lang="ru-RU" sz="2000" dirty="0" err="1" smtClean="0"/>
              <a:t>Філіппінське</a:t>
            </a:r>
            <a:r>
              <a:rPr lang="ru-RU" sz="2000" dirty="0" smtClean="0"/>
              <a:t> море)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Індійського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океанів</a:t>
            </a:r>
            <a:r>
              <a:rPr lang="ru-RU" sz="2000" dirty="0" smtClean="0"/>
              <a:t> (</a:t>
            </a:r>
            <a:r>
              <a:rPr lang="ru-RU" sz="2000" dirty="0" err="1" smtClean="0"/>
              <a:t>Арафурське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море</a:t>
            </a:r>
            <a:r>
              <a:rPr lang="ru-RU" sz="2000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7" y="500042"/>
            <a:ext cx="8437279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Клімат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038600"/>
          </a:xfrm>
        </p:spPr>
        <p:txBody>
          <a:bodyPr/>
          <a:lstStyle/>
          <a:p>
            <a:r>
              <a:rPr lang="ru-RU" sz="1800" dirty="0" err="1" smtClean="0"/>
              <a:t>Узбережжя</a:t>
            </a:r>
            <a:r>
              <a:rPr lang="ru-RU" sz="1800" dirty="0" smtClean="0"/>
              <a:t> </a:t>
            </a:r>
            <a:r>
              <a:rPr lang="ru-RU" sz="1800" dirty="0" err="1" smtClean="0"/>
              <a:t>атолу</a:t>
            </a:r>
            <a:r>
              <a:rPr lang="ru-RU" sz="1800" dirty="0" smtClean="0"/>
              <a:t> </a:t>
            </a:r>
            <a:r>
              <a:rPr lang="ru-RU" sz="1800" dirty="0" err="1" smtClean="0"/>
              <a:t>Каролайн</a:t>
            </a:r>
            <a:r>
              <a:rPr lang="ru-RU" sz="1800" dirty="0" smtClean="0"/>
              <a:t> (</a:t>
            </a:r>
            <a:r>
              <a:rPr lang="ru-RU" sz="1800" dirty="0" err="1" smtClean="0"/>
              <a:t>острови</a:t>
            </a:r>
            <a:r>
              <a:rPr lang="ru-RU" sz="1800" dirty="0" smtClean="0"/>
              <a:t> </a:t>
            </a:r>
            <a:r>
              <a:rPr lang="ru-RU" sz="1800" dirty="0" err="1" smtClean="0"/>
              <a:t>Лайн</a:t>
            </a:r>
            <a:r>
              <a:rPr lang="ru-RU" sz="1800" dirty="0" smtClean="0"/>
              <a:t>, </a:t>
            </a:r>
            <a:r>
              <a:rPr lang="ru-RU" sz="1800" dirty="0" err="1" smtClean="0"/>
              <a:t>Кірібаті</a:t>
            </a:r>
            <a:r>
              <a:rPr lang="ru-RU" sz="1800" dirty="0" smtClean="0"/>
              <a:t>)</a:t>
            </a:r>
          </a:p>
          <a:p>
            <a:pPr algn="ctr"/>
            <a:r>
              <a:rPr lang="ru-RU" sz="1800" dirty="0" err="1" smtClean="0"/>
              <a:t>Океанія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розташована</a:t>
            </a:r>
            <a:r>
              <a:rPr lang="ru-RU" sz="1800" dirty="0" smtClean="0"/>
              <a:t> в межах </a:t>
            </a:r>
            <a:r>
              <a:rPr lang="ru-RU" sz="1800" dirty="0" err="1" smtClean="0"/>
              <a:t>декількох</a:t>
            </a:r>
            <a:r>
              <a:rPr lang="ru-RU" sz="1800" dirty="0" smtClean="0"/>
              <a:t> </a:t>
            </a:r>
            <a:r>
              <a:rPr lang="ru-RU" sz="1800" dirty="0" err="1" smtClean="0"/>
              <a:t>кліматичних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поясів</a:t>
            </a:r>
            <a:r>
              <a:rPr lang="ru-RU" sz="1800" dirty="0" smtClean="0"/>
              <a:t>: </a:t>
            </a:r>
            <a:r>
              <a:rPr lang="ru-RU" sz="1800" dirty="0" err="1" smtClean="0"/>
              <a:t>екваторіального</a:t>
            </a:r>
            <a:r>
              <a:rPr lang="ru-RU" sz="1800" dirty="0" smtClean="0"/>
              <a:t>, </a:t>
            </a:r>
            <a:r>
              <a:rPr lang="ru-RU" sz="1800" dirty="0" err="1" smtClean="0"/>
              <a:t>субекваторіального</a:t>
            </a:r>
            <a:r>
              <a:rPr lang="ru-RU" sz="1800" dirty="0" smtClean="0"/>
              <a:t>, </a:t>
            </a:r>
            <a:r>
              <a:rPr lang="ru-RU" sz="1800" dirty="0" err="1" smtClean="0"/>
              <a:t>тропічного</a:t>
            </a:r>
            <a:r>
              <a:rPr lang="ru-RU" sz="1800" dirty="0" smtClean="0"/>
              <a:t>, </a:t>
            </a:r>
            <a:r>
              <a:rPr lang="ru-RU" sz="1800" dirty="0" err="1" smtClean="0"/>
              <a:t>субтропічного</a:t>
            </a:r>
            <a:r>
              <a:rPr lang="ru-RU" sz="1800" dirty="0" smtClean="0"/>
              <a:t>, </a:t>
            </a:r>
            <a:r>
              <a:rPr lang="ru-RU" sz="1800" dirty="0" err="1" smtClean="0"/>
              <a:t>помірного</a:t>
            </a:r>
            <a:r>
              <a:rPr lang="ru-RU" sz="1800" dirty="0" smtClean="0"/>
              <a:t>. На </a:t>
            </a:r>
            <a:r>
              <a:rPr lang="ru-RU" sz="1800" dirty="0" err="1" smtClean="0"/>
              <a:t>більшій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островів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переважає</a:t>
            </a:r>
            <a:r>
              <a:rPr lang="ru-RU" sz="1800" dirty="0" smtClean="0"/>
              <a:t> </a:t>
            </a:r>
            <a:r>
              <a:rPr lang="ru-RU" sz="1800" dirty="0" err="1" smtClean="0"/>
              <a:t>тропічний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клімат</a:t>
            </a:r>
            <a:r>
              <a:rPr lang="ru-RU" sz="1800" dirty="0" smtClean="0"/>
              <a:t>. </a:t>
            </a:r>
            <a:r>
              <a:rPr lang="ru-RU" sz="1800" dirty="0" err="1" smtClean="0"/>
              <a:t>Субекваторіальний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клімат</a:t>
            </a:r>
            <a:r>
              <a:rPr lang="ru-RU" sz="1800" dirty="0" smtClean="0"/>
              <a:t> </a:t>
            </a:r>
            <a:r>
              <a:rPr lang="ru-RU" sz="1800" dirty="0" err="1" smtClean="0"/>
              <a:t>панує</a:t>
            </a:r>
            <a:r>
              <a:rPr lang="ru-RU" sz="1800" dirty="0" smtClean="0"/>
              <a:t> на островах </a:t>
            </a:r>
            <a:r>
              <a:rPr lang="ru-RU" sz="1800" dirty="0" err="1" smtClean="0"/>
              <a:t>поблизу</a:t>
            </a:r>
            <a:r>
              <a:rPr lang="ru-RU" sz="1800" dirty="0" smtClean="0"/>
              <a:t> </a:t>
            </a:r>
            <a:r>
              <a:rPr lang="ru-RU" sz="1800" dirty="0" err="1" smtClean="0"/>
              <a:t>Австралії</a:t>
            </a:r>
            <a:r>
              <a:rPr lang="ru-RU" sz="1800" dirty="0" smtClean="0"/>
              <a:t> та </a:t>
            </a:r>
            <a:r>
              <a:rPr lang="ru-RU" sz="1800" dirty="0" err="1" smtClean="0"/>
              <a:t>Азії</a:t>
            </a:r>
            <a:r>
              <a:rPr lang="ru-RU" sz="1800" dirty="0" smtClean="0"/>
              <a:t>, а </a:t>
            </a:r>
            <a:r>
              <a:rPr lang="ru-RU" sz="1800" dirty="0" err="1" smtClean="0"/>
              <a:t>також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схід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180 </a:t>
            </a:r>
            <a:r>
              <a:rPr lang="ru-RU" sz="1800" dirty="0" err="1" smtClean="0"/>
              <a:t>меридіана</a:t>
            </a:r>
            <a:r>
              <a:rPr lang="ru-RU" sz="1800" dirty="0" smtClean="0"/>
              <a:t> в </a:t>
            </a:r>
            <a:r>
              <a:rPr lang="ru-RU" sz="1800" dirty="0" err="1" smtClean="0"/>
              <a:t>зоні</a:t>
            </a:r>
            <a:r>
              <a:rPr lang="ru-RU" sz="1800" dirty="0" smtClean="0"/>
              <a:t> </a:t>
            </a:r>
            <a:r>
              <a:rPr lang="ru-RU" sz="1800" dirty="0" err="1" smtClean="0"/>
              <a:t>екватора</a:t>
            </a:r>
            <a:r>
              <a:rPr lang="ru-RU" sz="1800" dirty="0" smtClean="0"/>
              <a:t>, </a:t>
            </a:r>
            <a:r>
              <a:rPr lang="ru-RU" sz="1800" dirty="0" err="1" smtClean="0"/>
              <a:t>екваторіальний</a:t>
            </a:r>
            <a:r>
              <a:rPr lang="ru-RU" sz="1800" dirty="0" smtClean="0"/>
              <a:t> — на </a:t>
            </a:r>
            <a:r>
              <a:rPr lang="ru-RU" sz="1800" dirty="0" err="1" smtClean="0"/>
              <a:t>захід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180 </a:t>
            </a:r>
            <a:r>
              <a:rPr lang="ru-RU" sz="1800" dirty="0" err="1" smtClean="0"/>
              <a:t>меридіана</a:t>
            </a:r>
            <a:r>
              <a:rPr lang="ru-RU" sz="1800" dirty="0" smtClean="0"/>
              <a:t>, </a:t>
            </a:r>
            <a:r>
              <a:rPr lang="ru-RU" sz="1800" dirty="0" err="1" smtClean="0"/>
              <a:t>субтропічний</a:t>
            </a:r>
            <a:r>
              <a:rPr lang="ru-RU" sz="1800" dirty="0" smtClean="0"/>
              <a:t> — на </a:t>
            </a:r>
            <a:r>
              <a:rPr lang="ru-RU" sz="1800" dirty="0" err="1" smtClean="0"/>
              <a:t>північ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південь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тропіків</a:t>
            </a:r>
            <a:r>
              <a:rPr lang="ru-RU" sz="1800" dirty="0" smtClean="0"/>
              <a:t>, </a:t>
            </a:r>
            <a:r>
              <a:rPr lang="ru-RU" sz="1800" dirty="0" err="1" smtClean="0"/>
              <a:t>помірний</a:t>
            </a:r>
            <a:r>
              <a:rPr lang="ru-RU" sz="1800" dirty="0" smtClean="0"/>
              <a:t> — </a:t>
            </a:r>
            <a:r>
              <a:rPr lang="ru-RU" sz="1800" dirty="0" err="1" smtClean="0"/>
              <a:t>на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більшій</a:t>
            </a:r>
            <a:r>
              <a:rPr lang="ru-RU" sz="1800" dirty="0" smtClean="0"/>
              <a:t> </a:t>
            </a:r>
            <a:r>
              <a:rPr lang="ru-RU" sz="1800" dirty="0" err="1" smtClean="0"/>
              <a:t>частині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Південного</a:t>
            </a:r>
            <a:r>
              <a:rPr lang="ru-RU" sz="1800" dirty="0" smtClean="0"/>
              <a:t> острова в </a:t>
            </a:r>
            <a:r>
              <a:rPr lang="ru-RU" sz="1800" dirty="0" err="1" smtClean="0"/>
              <a:t>Новій</a:t>
            </a:r>
            <a:r>
              <a:rPr lang="ru-RU" sz="1800" dirty="0" smtClean="0"/>
              <a:t> </a:t>
            </a:r>
            <a:r>
              <a:rPr lang="ru-RU" sz="1800" dirty="0" err="1" smtClean="0"/>
              <a:t>Зеландії</a:t>
            </a:r>
            <a:r>
              <a:rPr lang="ru-RU" sz="1800" dirty="0" smtClean="0"/>
              <a:t>.</a:t>
            </a:r>
          </a:p>
          <a:p>
            <a:pPr algn="ctr"/>
            <a:r>
              <a:rPr lang="ru-RU" sz="1800" dirty="0" err="1" smtClean="0"/>
              <a:t>Клімат</a:t>
            </a:r>
            <a:r>
              <a:rPr lang="ru-RU" sz="1800" dirty="0" smtClean="0"/>
              <a:t> </a:t>
            </a:r>
            <a:r>
              <a:rPr lang="ru-RU" sz="1800" dirty="0" err="1" smtClean="0"/>
              <a:t>островів</a:t>
            </a:r>
            <a:r>
              <a:rPr lang="ru-RU" sz="1800" dirty="0" smtClean="0"/>
              <a:t> </a:t>
            </a:r>
            <a:r>
              <a:rPr lang="ru-RU" sz="1800" dirty="0" err="1" smtClean="0"/>
              <a:t>Океанії</a:t>
            </a:r>
            <a:r>
              <a:rPr lang="ru-RU" sz="1800" dirty="0" smtClean="0"/>
              <a:t> </a:t>
            </a:r>
            <a:r>
              <a:rPr lang="ru-RU" sz="1800" dirty="0" err="1" smtClean="0"/>
              <a:t>визначається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переважно</a:t>
            </a:r>
            <a:r>
              <a:rPr lang="ru-RU" sz="1800" dirty="0" smtClean="0"/>
              <a:t> </a:t>
            </a:r>
            <a:r>
              <a:rPr lang="ru-RU" sz="1800" dirty="0" err="1" smtClean="0"/>
              <a:t>пасатами</a:t>
            </a:r>
            <a:r>
              <a:rPr lang="ru-RU" sz="1800" dirty="0" smtClean="0"/>
              <a:t>, тому на </a:t>
            </a:r>
            <a:r>
              <a:rPr lang="ru-RU" sz="1800" dirty="0" err="1" smtClean="0"/>
              <a:t>більшості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них </a:t>
            </a:r>
            <a:r>
              <a:rPr lang="ru-RU" sz="1800" dirty="0" err="1" smtClean="0"/>
              <a:t>випадають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рясні</a:t>
            </a:r>
            <a:r>
              <a:rPr lang="ru-RU" sz="1800" dirty="0" smtClean="0"/>
              <a:t> опади. </a:t>
            </a:r>
            <a:r>
              <a:rPr lang="ru-RU" sz="1800" dirty="0" err="1" smtClean="0"/>
              <a:t>Середньорічна</a:t>
            </a:r>
            <a:r>
              <a:rPr lang="ru-RU" sz="1800" dirty="0" smtClean="0"/>
              <a:t> </a:t>
            </a:r>
            <a:r>
              <a:rPr lang="ru-RU" sz="1800" dirty="0" err="1" smtClean="0"/>
              <a:t>кількість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опадів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варіюється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1500 до 4000 мм, </a:t>
            </a:r>
            <a:r>
              <a:rPr lang="ru-RU" sz="1800" dirty="0" err="1" smtClean="0"/>
              <a:t>хоча</a:t>
            </a:r>
            <a:r>
              <a:rPr lang="ru-RU" sz="1800" dirty="0" smtClean="0"/>
              <a:t> на </a:t>
            </a:r>
            <a:r>
              <a:rPr lang="ru-RU" sz="1800" dirty="0" err="1" smtClean="0"/>
              <a:t>деяких</a:t>
            </a:r>
            <a:r>
              <a:rPr lang="ru-RU" sz="1800" dirty="0" smtClean="0"/>
              <a:t> островах (</a:t>
            </a:r>
            <a:r>
              <a:rPr lang="ru-RU" sz="1800" dirty="0" err="1" smtClean="0"/>
              <a:t>зокрема</a:t>
            </a:r>
            <a:r>
              <a:rPr lang="ru-RU" sz="1800" dirty="0" smtClean="0"/>
              <a:t>, через </a:t>
            </a:r>
            <a:r>
              <a:rPr lang="ru-RU" sz="1800" dirty="0" err="1" smtClean="0"/>
              <a:t>особливості</a:t>
            </a:r>
            <a:r>
              <a:rPr lang="ru-RU" sz="1800" dirty="0" smtClean="0"/>
              <a:t> </a:t>
            </a:r>
            <a:r>
              <a:rPr lang="ru-RU" sz="1800" dirty="0" err="1" smtClean="0"/>
              <a:t>рельєфу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підвітряного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стороні</a:t>
            </a:r>
            <a:r>
              <a:rPr lang="ru-RU" sz="1800" dirty="0" smtClean="0"/>
              <a:t>) </a:t>
            </a:r>
            <a:r>
              <a:rPr lang="ru-RU" sz="1800" dirty="0" err="1" smtClean="0"/>
              <a:t>клімат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бути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посушливим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вологим</a:t>
            </a:r>
            <a:r>
              <a:rPr lang="ru-RU" sz="1800" dirty="0" smtClean="0"/>
              <a:t>. В </a:t>
            </a:r>
            <a:r>
              <a:rPr lang="ru-RU" sz="1800" dirty="0" err="1" smtClean="0"/>
              <a:t>Океанії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розташоване</a:t>
            </a:r>
            <a:r>
              <a:rPr lang="ru-RU" sz="1800" dirty="0" smtClean="0"/>
              <a:t> </a:t>
            </a:r>
            <a:r>
              <a:rPr lang="ru-RU" sz="1800" dirty="0" err="1" smtClean="0"/>
              <a:t>одне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вологих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місць</a:t>
            </a:r>
            <a:r>
              <a:rPr lang="ru-RU" sz="1800" dirty="0" smtClean="0"/>
              <a:t> </a:t>
            </a:r>
            <a:r>
              <a:rPr lang="ru-RU" sz="1800" dirty="0" err="1" smtClean="0"/>
              <a:t>планети</a:t>
            </a:r>
            <a:r>
              <a:rPr lang="ru-RU" sz="1800" dirty="0" smtClean="0"/>
              <a:t>: на </a:t>
            </a:r>
            <a:r>
              <a:rPr lang="ru-RU" sz="1800" dirty="0" err="1" smtClean="0"/>
              <a:t>східному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схилі</a:t>
            </a:r>
            <a:r>
              <a:rPr lang="ru-RU" sz="1800" dirty="0" smtClean="0"/>
              <a:t> гори </a:t>
            </a:r>
            <a:r>
              <a:rPr lang="ru-RU" sz="1800" dirty="0" err="1" smtClean="0"/>
              <a:t>Ваіалеале</a:t>
            </a:r>
            <a:r>
              <a:rPr lang="ru-RU" sz="1800" dirty="0" smtClean="0"/>
              <a:t> на </a:t>
            </a:r>
            <a:r>
              <a:rPr lang="ru-RU" sz="1800" dirty="0" err="1" smtClean="0"/>
              <a:t>острові</a:t>
            </a:r>
            <a:r>
              <a:rPr lang="ru-RU" sz="1800" dirty="0" smtClean="0"/>
              <a:t> </a:t>
            </a:r>
            <a:r>
              <a:rPr lang="ru-RU" sz="1800" dirty="0" err="1" smtClean="0"/>
              <a:t>Кауаї</a:t>
            </a:r>
            <a:r>
              <a:rPr lang="ru-RU" sz="1800" dirty="0" smtClean="0"/>
              <a:t> </a:t>
            </a:r>
            <a:r>
              <a:rPr lang="ru-RU" sz="1800" dirty="0" err="1" smtClean="0"/>
              <a:t>щорічно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випадає</a:t>
            </a:r>
            <a:r>
              <a:rPr lang="ru-RU" sz="1800" dirty="0" smtClean="0"/>
              <a:t> до 11 430 мм </a:t>
            </a:r>
            <a:r>
              <a:rPr lang="ru-RU" sz="1800" dirty="0" err="1" smtClean="0"/>
              <a:t>опадів</a:t>
            </a:r>
            <a:r>
              <a:rPr lang="ru-RU" sz="1800" dirty="0" smtClean="0"/>
              <a:t> (</a:t>
            </a:r>
            <a:r>
              <a:rPr lang="ru-RU" sz="1800" dirty="0" err="1" smtClean="0"/>
              <a:t>абсолютний</a:t>
            </a:r>
            <a:r>
              <a:rPr lang="ru-RU" sz="1800" dirty="0" smtClean="0"/>
              <a:t> максимум </a:t>
            </a:r>
            <a:r>
              <a:rPr lang="ru-RU" sz="1800" dirty="0" err="1" smtClean="0"/>
              <a:t>був</a:t>
            </a:r>
            <a:r>
              <a:rPr lang="ru-RU" sz="1800" dirty="0" smtClean="0"/>
              <a:t> </a:t>
            </a:r>
            <a:r>
              <a:rPr lang="ru-RU" sz="1800" dirty="0" err="1" smtClean="0"/>
              <a:t>досягнутий</a:t>
            </a:r>
            <a:r>
              <a:rPr lang="ru-RU" sz="1800" dirty="0" smtClean="0"/>
              <a:t> в 1982: </a:t>
            </a:r>
            <a:r>
              <a:rPr lang="ru-RU" sz="1800" dirty="0" err="1" smtClean="0"/>
              <a:t>тоді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випало</a:t>
            </a:r>
            <a:r>
              <a:rPr lang="ru-RU" sz="1800" dirty="0" smtClean="0"/>
              <a:t> 16 916 мм). </a:t>
            </a:r>
            <a:r>
              <a:rPr lang="ru-RU" sz="1800" dirty="0" err="1" smtClean="0"/>
              <a:t>Поблизу</a:t>
            </a:r>
            <a:r>
              <a:rPr lang="ru-RU" sz="1800" dirty="0" smtClean="0"/>
              <a:t> </a:t>
            </a:r>
            <a:r>
              <a:rPr lang="ru-RU" sz="1800" dirty="0" err="1" smtClean="0"/>
              <a:t>тропіків</a:t>
            </a:r>
            <a:r>
              <a:rPr lang="ru-RU" sz="1800" dirty="0" smtClean="0"/>
              <a:t> </a:t>
            </a:r>
            <a:r>
              <a:rPr lang="ru-RU" sz="1800" dirty="0" err="1" smtClean="0"/>
              <a:t>середня</a:t>
            </a:r>
            <a:r>
              <a:rPr lang="ru-RU" sz="1800" dirty="0" smtClean="0"/>
              <a:t> температура становить </a:t>
            </a:r>
            <a:r>
              <a:rPr lang="ru-RU" sz="1800" dirty="0" err="1" smtClean="0"/>
              <a:t>близько</a:t>
            </a:r>
            <a:r>
              <a:rPr lang="ru-RU" sz="1800" dirty="0" smtClean="0"/>
              <a:t> 23 °</a:t>
            </a:r>
            <a:r>
              <a:rPr lang="en-US" sz="1800" dirty="0" smtClean="0"/>
              <a:t>C, </a:t>
            </a:r>
            <a:r>
              <a:rPr lang="ru-RU" sz="1800" dirty="0" smtClean="0"/>
              <a:t>у </a:t>
            </a:r>
            <a:r>
              <a:rPr lang="ru-RU" sz="1800" dirty="0" err="1" smtClean="0"/>
              <a:t>екватора</a:t>
            </a:r>
            <a:r>
              <a:rPr lang="ru-RU" sz="1800" dirty="0" smtClean="0"/>
              <a:t> — 27 °</a:t>
            </a:r>
            <a:r>
              <a:rPr lang="en-US" sz="1800" dirty="0" smtClean="0"/>
              <a:t>C,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незначною</a:t>
            </a:r>
            <a:r>
              <a:rPr lang="ru-RU" sz="1800" dirty="0" smtClean="0"/>
              <a:t> </a:t>
            </a:r>
            <a:r>
              <a:rPr lang="ru-RU" sz="1800" dirty="0" err="1" smtClean="0"/>
              <a:t>різницею</a:t>
            </a:r>
            <a:r>
              <a:rPr lang="ru-RU" sz="1800" dirty="0" smtClean="0"/>
              <a:t> </a:t>
            </a:r>
            <a:r>
              <a:rPr lang="ru-RU" sz="1800" dirty="0" err="1" smtClean="0"/>
              <a:t>між</a:t>
            </a:r>
            <a:r>
              <a:rPr lang="ru-RU" sz="1800" dirty="0" smtClean="0"/>
              <a:t> самим жарким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найхолоднішим</a:t>
            </a:r>
            <a:r>
              <a:rPr lang="ru-RU" sz="1800" dirty="0" smtClean="0"/>
              <a:t> </a:t>
            </a:r>
            <a:r>
              <a:rPr lang="ru-RU" sz="1800" dirty="0" err="1" smtClean="0"/>
              <a:t>місяцями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36347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58180" cy="589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42910" y="6211669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Гора </a:t>
            </a:r>
            <a:r>
              <a:rPr lang="ru-RU" dirty="0" err="1" smtClean="0"/>
              <a:t>Джая</a:t>
            </a:r>
            <a:r>
              <a:rPr lang="ru-RU" dirty="0" smtClean="0"/>
              <a:t> в </a:t>
            </a:r>
            <a:r>
              <a:rPr lang="ru-RU" dirty="0" err="1" smtClean="0"/>
              <a:t>Західній</a:t>
            </a:r>
            <a:r>
              <a:rPr lang="ru-RU" dirty="0" smtClean="0"/>
              <a:t> </a:t>
            </a:r>
            <a:r>
              <a:rPr lang="ru-RU" dirty="0" err="1" smtClean="0"/>
              <a:t>Новій</a:t>
            </a:r>
            <a:r>
              <a:rPr lang="ru-RU" dirty="0" smtClean="0"/>
              <a:t> </a:t>
            </a:r>
            <a:r>
              <a:rPr lang="ru-RU" dirty="0" err="1" smtClean="0"/>
              <a:t>Гвінеї</a:t>
            </a:r>
            <a:r>
              <a:rPr lang="ru-RU" dirty="0" smtClean="0"/>
              <a:t> (</a:t>
            </a:r>
            <a:r>
              <a:rPr lang="ru-RU" dirty="0" err="1" smtClean="0"/>
              <a:t>Індонезія</a:t>
            </a:r>
            <a:r>
              <a:rPr lang="ru-RU" dirty="0" smtClean="0"/>
              <a:t>) — </a:t>
            </a:r>
            <a:r>
              <a:rPr lang="ru-RU" dirty="0" err="1" smtClean="0"/>
              <a:t>найвища</a:t>
            </a:r>
            <a:r>
              <a:rPr lang="ru-RU" dirty="0" smtClean="0"/>
              <a:t> точка </a:t>
            </a:r>
            <a:r>
              <a:rPr lang="ru-RU" dirty="0" err="1" smtClean="0"/>
              <a:t>Океанії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Studio">
  <a:themeElements>
    <a:clrScheme name="Тема Office 10">
      <a:dk1>
        <a:srgbClr val="CCCC99"/>
      </a:dk1>
      <a:lt1>
        <a:srgbClr val="FFFFFF"/>
      </a:lt1>
      <a:dk2>
        <a:srgbClr val="2E5D5C"/>
      </a:dk2>
      <a:lt2>
        <a:srgbClr val="FFFFFF"/>
      </a:lt2>
      <a:accent1>
        <a:srgbClr val="0099CC"/>
      </a:accent1>
      <a:accent2>
        <a:srgbClr val="D6E0E0"/>
      </a:accent2>
      <a:accent3>
        <a:srgbClr val="ADB6B5"/>
      </a:accent3>
      <a:accent4>
        <a:srgbClr val="DADADA"/>
      </a:accent4>
      <a:accent5>
        <a:srgbClr val="AACAE2"/>
      </a:accent5>
      <a:accent6>
        <a:srgbClr val="C2CBCB"/>
      </a:accent6>
      <a:hlink>
        <a:srgbClr val="CCCC99"/>
      </a:hlink>
      <a:folHlink>
        <a:srgbClr val="428A8C"/>
      </a:folHlink>
    </a:clrScheme>
    <a:fontScheme name="Тема Offic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75</TotalTime>
  <Words>131</Words>
  <Application>Microsoft Office PowerPoint</Application>
  <PresentationFormat>Экран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Studio</vt:lpstr>
      <vt:lpstr>Океанія</vt:lpstr>
      <vt:lpstr>Слайд 2</vt:lpstr>
      <vt:lpstr>Слайд 3</vt:lpstr>
      <vt:lpstr>Слайд 4</vt:lpstr>
      <vt:lpstr>Слайд 5</vt:lpstr>
      <vt:lpstr>Слайд 6</vt:lpstr>
      <vt:lpstr>Клімат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океанія</dc:title>
  <dc:creator>User</dc:creator>
  <cp:lastModifiedBy>User</cp:lastModifiedBy>
  <cp:revision>9</cp:revision>
  <dcterms:created xsi:type="dcterms:W3CDTF">2011-06-09T13:31:31Z</dcterms:created>
  <dcterms:modified xsi:type="dcterms:W3CDTF">2011-06-11T16:33:33Z</dcterms:modified>
</cp:coreProperties>
</file>